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372" r:id="rId2"/>
    <p:sldId id="373" r:id="rId3"/>
    <p:sldId id="374" r:id="rId4"/>
    <p:sldId id="375" r:id="rId5"/>
    <p:sldId id="376" r:id="rId6"/>
    <p:sldId id="377" r:id="rId7"/>
    <p:sldId id="378" r:id="rId8"/>
    <p:sldId id="379" r:id="rId9"/>
    <p:sldId id="380" r:id="rId10"/>
    <p:sldId id="381" r:id="rId11"/>
    <p:sldId id="382" r:id="rId12"/>
    <p:sldId id="383" r:id="rId13"/>
    <p:sldId id="384" r:id="rId14"/>
    <p:sldId id="385" r:id="rId15"/>
    <p:sldId id="386" r:id="rId16"/>
    <p:sldId id="387" r:id="rId17"/>
    <p:sldId id="388" r:id="rId18"/>
    <p:sldId id="389" r:id="rId19"/>
    <p:sldId id="390" r:id="rId20"/>
    <p:sldId id="391" r:id="rId21"/>
    <p:sldId id="392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82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E4A45C-FA39-4234-8ADA-B2D8C66AE60F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CE646E-736C-46A4-A296-77A4328D0F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0179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DB256-4B18-5836-E82F-6A8DFE25EB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F44BFF-BDA1-8379-083D-D59DD62064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B65C70-AA46-8056-DEC3-C2189DC6B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6B329-7259-4FFF-8DF7-C458820134CE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FD38F8-3EA8-B5E6-8ACB-16E2DA804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864FA-A1BB-20F8-0AD3-903901E51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EC5BD-CE70-4A8A-86C3-C265F4F167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4631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4EE5C-C122-651C-6DC9-0A98F704D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E9526C-FA74-9378-D9DB-C991436613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81749A-C1DD-61CE-2152-521D47F23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6B329-7259-4FFF-8DF7-C458820134CE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5DC885-E69B-AF7A-8C00-621E12295F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6E9C1D-F4CD-CA24-8FD1-36C1E22F3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EC5BD-CE70-4A8A-86C3-C265F4F167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7426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EF281B-847F-E045-64C3-21FAFA9A9F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DCB79B-8457-0BC8-6ABD-EB215A5C51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FD71CA-821A-312D-52D0-CCF85D099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6B329-7259-4FFF-8DF7-C458820134CE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D1F628-D4B9-864A-7F2A-DBCB69BDCF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7D9E0F-43FF-1EDC-601A-8200499BB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EC5BD-CE70-4A8A-86C3-C265F4F167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4382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36F70-2AFA-186F-1383-71F981654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FE45FD-3C81-F6B6-039C-847D775B0C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0B2023-D30A-AADD-6D58-423621D988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6B329-7259-4FFF-8DF7-C458820134CE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F1B4D8-4C07-083A-A7FE-D1AC258BF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515FD5-4A0C-94F0-C737-1AEB340B0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EC5BD-CE70-4A8A-86C3-C265F4F167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5198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0ABC1C-75E8-FBB8-9DD2-79BD9462BB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547579-A9C4-811D-3312-F9F8DF7BDD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D5E951-63B9-C726-AF38-2EE83819AA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6B329-7259-4FFF-8DF7-C458820134CE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856882-9A2A-136E-5A1A-AF374551C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2BBDB6-E843-3AA6-6F53-75A32C26C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EC5BD-CE70-4A8A-86C3-C265F4F167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9512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ECAB42-D6AA-D566-CD89-92E46048D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D558BB-C4C9-65F4-8BCC-D50E863A95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115649-9474-F31C-3CFC-8C2F846870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5E1387-2A88-BDA4-DD13-FC266A05FD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6B329-7259-4FFF-8DF7-C458820134CE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A516CB-A467-7514-DC8D-1C62D6916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3842E1-2E8C-2E7F-3808-2B7889EDE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EC5BD-CE70-4A8A-86C3-C265F4F167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431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E170A-7941-3EAC-2EE5-039D14EF0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3E36C2-368B-F603-86FF-3B4DB1DF0B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0C3BBA-706B-DDC8-B5BB-6894261AA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4354AF-0EB9-6E8E-2503-FB062E618E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0EEEEE-94D0-474F-C53F-E8BC72F3E2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C3F4DD0-A3B3-8D5F-423B-F78A537195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6B329-7259-4FFF-8DF7-C458820134CE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621689-BA0F-DF1F-F9F6-1C95C7960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E417DF3-657E-3521-7332-E438585437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EC5BD-CE70-4A8A-86C3-C265F4F167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197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D0668E-5754-6047-B7C3-790B3C266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D29AE5-9E03-AFD1-B158-A85B8E5BAE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6B329-7259-4FFF-8DF7-C458820134CE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E0D871-783A-C95F-962E-DF0F72AFF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77F147-3017-AF1B-F2F2-FA1901E40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EC5BD-CE70-4A8A-86C3-C265F4F167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0668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9EFEACF-157D-82FB-D43E-F9A9851CD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6B329-7259-4FFF-8DF7-C458820134CE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E7EFACA-495B-0A0E-4FA2-A540F8DC4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7E1930-CDFF-D26B-B898-849827041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EC5BD-CE70-4A8A-86C3-C265F4F167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0260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27F77E-F380-E587-AF85-9658D64C4A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C2E76B-17C5-A81F-1F7D-34E72CC9D0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75EF81-4592-E47B-E254-53FAB2B17B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0C5AD8-3940-0CB4-431F-AB0828188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6B329-7259-4FFF-8DF7-C458820134CE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03621D-DDA9-C2AB-2F7B-887A2C75C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4D157-7BD1-9606-3D77-D84615E64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EC5BD-CE70-4A8A-86C3-C265F4F167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5664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EB6B3-FDDA-6A07-BC93-A343DA18BB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9D39D60-03C9-1DAE-F03C-AD85F64584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C3E446-099C-4CD5-F9E9-2951BDD57B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2B8E91-C899-E2A7-509B-64431AAFD4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6B329-7259-4FFF-8DF7-C458820134CE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23532A-07D1-46AB-9AFA-92C827AB5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0C5100-7E84-5487-E213-7E1EEB6B3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EC5BD-CE70-4A8A-86C3-C265F4F167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75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2DDE8C-E5E9-44A9-C2BB-3B7E829681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B561E6-FBFB-BDD6-BE73-88C4A678D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EC6E1F-F2B1-E9CA-6831-9C9689AAB1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8B6B329-7259-4FFF-8DF7-C458820134CE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5B7F13-DC18-43B9-A4A4-6591ED6673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D52FE9-0743-E0F0-BF71-DEA8AC17B2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60EC5BD-CE70-4A8A-86C3-C265F4F167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377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111518F-CA43-2792-9A40-7E2B39D677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6352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D46D55F-B51E-2A9F-BB51-027330C47B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8283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9B87186-4BC4-9DE8-4B6F-5295045F3E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6883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8F229F6-B3ED-BE4A-56B9-2ED06C9DE7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7156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78C68E1-F527-DC83-4638-50DA6FF0A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2338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E6521C6-3846-4A3A-C143-9D9D65F15F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8728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33F6893-BC8D-5540-2DA9-8CE9822A7B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6612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CCB11BF-96A8-C51A-35B7-A058F1F443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7132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8A28743-DF43-84DB-EFE4-51890BED2F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638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FCC14CD-7744-34D9-36BA-E02E55B7FB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2480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A287051-5FEF-FCF3-6B54-DF1DCFE5BF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6242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9223FF2-192A-7808-86E2-44005C45CE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4172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59EA2BE-1578-88AB-603E-512701BEC0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16717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DE2A036-2065-49A8-C4D7-17FE55E3C8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8436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6EFBB6F-5DA3-5B70-7525-7FDA68717D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4114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309FF6A-DECE-94CD-FE65-F13F2CB997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81172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068F7C6-22D8-31C6-3A1B-9857DD1A46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9329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332FA9A-DE9A-EBA6-3F18-7288B777D1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1670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A82C09B-C3D1-129C-B965-A854D172F7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2831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602235C-1344-16D6-A44F-6498DE6789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2751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C2A36D5-486C-0F39-272B-8A003E04A4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6533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3575</TotalTime>
  <Words>0</Words>
  <Application>Microsoft Office PowerPoint</Application>
  <PresentationFormat>Widescreen</PresentationFormat>
  <Paragraphs>0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Naren B</dc:creator>
  <cp:lastModifiedBy>Naren B</cp:lastModifiedBy>
  <cp:revision>179</cp:revision>
  <dcterms:created xsi:type="dcterms:W3CDTF">2025-06-22T08:45:34Z</dcterms:created>
  <dcterms:modified xsi:type="dcterms:W3CDTF">2025-08-30T16:56:01Z</dcterms:modified>
</cp:coreProperties>
</file>

<file path=docProps/thumbnail.jpeg>
</file>